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91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64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413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785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18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80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49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115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761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28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343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22" name="Picture 3" descr="Un concept génétique abstrait">
            <a:extLst>
              <a:ext uri="{FF2B5EF4-FFF2-40B4-BE49-F238E27FC236}">
                <a16:creationId xmlns:a16="http://schemas.microsoft.com/office/drawing/2014/main" id="{076D0360-AF14-6466-F48C-E3CB0605E0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613" b="18137"/>
          <a:stretch>
            <a:fillRect/>
          </a:stretch>
        </p:blipFill>
        <p:spPr>
          <a:xfrm>
            <a:off x="20" y="-1"/>
            <a:ext cx="12191979" cy="6858001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529223"/>
                </a:lnTo>
                <a:lnTo>
                  <a:pt x="11953979" y="541759"/>
                </a:lnTo>
                <a:cubicBezTo>
                  <a:pt x="11205478" y="591203"/>
                  <a:pt x="10431054" y="699982"/>
                  <a:pt x="9651089" y="827627"/>
                </a:cubicBezTo>
                <a:cubicBezTo>
                  <a:pt x="7233991" y="1222984"/>
                  <a:pt x="6590499" y="2476708"/>
                  <a:pt x="6133345" y="3948664"/>
                </a:cubicBezTo>
                <a:cubicBezTo>
                  <a:pt x="5827390" y="4934281"/>
                  <a:pt x="5572190" y="5830059"/>
                  <a:pt x="6876220" y="6551721"/>
                </a:cubicBezTo>
                <a:cubicBezTo>
                  <a:pt x="7059065" y="6652933"/>
                  <a:pt x="7253882" y="6741181"/>
                  <a:pt x="7457481" y="6819371"/>
                </a:cubicBezTo>
                <a:lnTo>
                  <a:pt x="756387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Freeform: Shape 10">
            <a:extLst>
              <a:ext uri="{FF2B5EF4-FFF2-40B4-BE49-F238E27FC236}">
                <a16:creationId xmlns:a16="http://schemas.microsoft.com/office/drawing/2014/main" id="{3B2B1500-BB55-471C-8A9E-67288297E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886451" y="529224"/>
            <a:ext cx="6305549" cy="6328777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2">
            <a:extLst>
              <a:ext uri="{FF2B5EF4-FFF2-40B4-BE49-F238E27FC236}">
                <a16:creationId xmlns:a16="http://schemas.microsoft.com/office/drawing/2014/main" id="{3045E22C-A99D-41BB-AF14-EF1B1E745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61608" y="311727"/>
            <a:ext cx="6130391" cy="6546274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CF75CC3-0AEF-29FE-4B2F-F7FC28F293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0" y="4571999"/>
            <a:ext cx="3810000" cy="1524000"/>
          </a:xfrm>
        </p:spPr>
        <p:txBody>
          <a:bodyPr anchor="b">
            <a:normAutofit/>
          </a:bodyPr>
          <a:lstStyle/>
          <a:p>
            <a:pPr algn="l"/>
            <a:r>
              <a:rPr lang="fr-FR" dirty="0"/>
              <a:t>GRIMAULT Etan GDP1B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D287BC0-71FE-4805-221D-7B9222DF7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0" y="2299787"/>
            <a:ext cx="3810000" cy="2286000"/>
          </a:xfrm>
        </p:spPr>
        <p:txBody>
          <a:bodyPr>
            <a:normAutofit/>
          </a:bodyPr>
          <a:lstStyle/>
          <a:p>
            <a:pPr algn="l"/>
            <a:endParaRPr lang="fr-FR" sz="4400" dirty="0"/>
          </a:p>
        </p:txBody>
      </p:sp>
      <p:pic>
        <p:nvPicPr>
          <p:cNvPr id="6" name="Image 5" descr="Une image contenant Police, Graphique, Bleu électrique, graphisme&#10;&#10;Le contenu généré par l’IA peut être incorrect.">
            <a:extLst>
              <a:ext uri="{FF2B5EF4-FFF2-40B4-BE49-F238E27FC236}">
                <a16:creationId xmlns:a16="http://schemas.microsoft.com/office/drawing/2014/main" id="{8EBD1CB2-FA33-1B8C-52EF-0EF009AE03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970" y="2299786"/>
            <a:ext cx="4182059" cy="82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7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43C761-A7A7-065F-F46C-7EB39CF84E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616BCC9-6873-74B7-EFAF-FEDA5AE0A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22" name="Picture 3" descr="Un concept génétique abstrait">
            <a:extLst>
              <a:ext uri="{FF2B5EF4-FFF2-40B4-BE49-F238E27FC236}">
                <a16:creationId xmlns:a16="http://schemas.microsoft.com/office/drawing/2014/main" id="{1473DE33-047A-DA61-2471-88215C960C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613" b="18137"/>
          <a:stretch>
            <a:fillRect/>
          </a:stretch>
        </p:blipFill>
        <p:spPr>
          <a:xfrm>
            <a:off x="20" y="-1"/>
            <a:ext cx="12191979" cy="6858001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529223"/>
                </a:lnTo>
                <a:lnTo>
                  <a:pt x="11953979" y="541759"/>
                </a:lnTo>
                <a:cubicBezTo>
                  <a:pt x="11205478" y="591203"/>
                  <a:pt x="10431054" y="699982"/>
                  <a:pt x="9651089" y="827627"/>
                </a:cubicBezTo>
                <a:cubicBezTo>
                  <a:pt x="7233991" y="1222984"/>
                  <a:pt x="6590499" y="2476708"/>
                  <a:pt x="6133345" y="3948664"/>
                </a:cubicBezTo>
                <a:cubicBezTo>
                  <a:pt x="5827390" y="4934281"/>
                  <a:pt x="5572190" y="5830059"/>
                  <a:pt x="6876220" y="6551721"/>
                </a:cubicBezTo>
                <a:cubicBezTo>
                  <a:pt x="7059065" y="6652933"/>
                  <a:pt x="7253882" y="6741181"/>
                  <a:pt x="7457481" y="6819371"/>
                </a:cubicBezTo>
                <a:lnTo>
                  <a:pt x="756387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Freeform: Shape 10">
            <a:extLst>
              <a:ext uri="{FF2B5EF4-FFF2-40B4-BE49-F238E27FC236}">
                <a16:creationId xmlns:a16="http://schemas.microsoft.com/office/drawing/2014/main" id="{65F46D8B-252C-5A72-C004-9F3BF4F8B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886451" y="529224"/>
            <a:ext cx="6305549" cy="6328777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2">
            <a:extLst>
              <a:ext uri="{FF2B5EF4-FFF2-40B4-BE49-F238E27FC236}">
                <a16:creationId xmlns:a16="http://schemas.microsoft.com/office/drawing/2014/main" id="{781BFB6D-F995-09A7-8E4F-66685967F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61608" y="311727"/>
            <a:ext cx="6130391" cy="6546274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124EFE5-EFB1-B0F1-7ED6-8BC7B3D6F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0" y="4571999"/>
            <a:ext cx="3810000" cy="1524000"/>
          </a:xfrm>
        </p:spPr>
        <p:txBody>
          <a:bodyPr anchor="b">
            <a:normAutofit/>
          </a:bodyPr>
          <a:lstStyle/>
          <a:p>
            <a:pPr algn="l"/>
            <a:r>
              <a:rPr lang="fr-FR" dirty="0"/>
              <a:t>GRIMAULT Etan GDP1B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434073-2DDC-AEA1-0A83-92416AAAC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33187" y="3028335"/>
            <a:ext cx="4562168" cy="2212257"/>
          </a:xfrm>
        </p:spPr>
        <p:txBody>
          <a:bodyPr>
            <a:noAutofit/>
          </a:bodyPr>
          <a:lstStyle/>
          <a:p>
            <a:pPr algn="l"/>
            <a:r>
              <a:rPr lang="fr-FR" sz="8000" b="1" u="sng" dirty="0" err="1"/>
              <a:t>Thanks</a:t>
            </a:r>
            <a:r>
              <a:rPr lang="fr-FR" sz="8000" b="1" u="sng" dirty="0"/>
              <a:t> for </a:t>
            </a:r>
            <a:r>
              <a:rPr lang="fr-FR" sz="8000" b="1" u="sng" dirty="0" err="1"/>
              <a:t>your</a:t>
            </a:r>
            <a:r>
              <a:rPr lang="fr-FR" sz="8000" b="1" u="sng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2335812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7C3AF6-1EBE-DC47-610E-22A280B68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Shmup</a:t>
            </a:r>
            <a:r>
              <a:rPr lang="fr-FR" dirty="0"/>
              <a:t> Dominant Design: </a:t>
            </a:r>
            <a:r>
              <a:rPr lang="fr-FR" dirty="0" err="1"/>
              <a:t>Theme</a:t>
            </a:r>
            <a:r>
              <a:rPr lang="fr-FR" dirty="0"/>
              <a:t> Wipe-Out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4513C0-BF7E-4377-BB45-B57C0E348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Vitesse : le background et le joueur se déplace rapidement pour un effet de vitesse, il y a aussi beaucoup de chose qui se passe à l’écran pour montrer cette vitesse</a:t>
            </a:r>
          </a:p>
          <a:p>
            <a:r>
              <a:rPr lang="fr-FR" dirty="0"/>
              <a:t>Futuriste: le joueur et les ennemis sont des vaisseaux ce qui est lié au futur.</a:t>
            </a:r>
          </a:p>
          <a:p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: laser attrapant les ennemis, inspiration de la </a:t>
            </a:r>
            <a:r>
              <a:rPr lang="fr-FR" dirty="0" err="1"/>
              <a:t>leech</a:t>
            </a:r>
            <a:r>
              <a:rPr lang="fr-FR" dirty="0"/>
              <a:t> </a:t>
            </a:r>
            <a:r>
              <a:rPr lang="fr-FR" dirty="0" err="1"/>
              <a:t>beam</a:t>
            </a:r>
            <a:r>
              <a:rPr lang="fr-FR" dirty="0"/>
              <a:t> de wipe-out</a:t>
            </a:r>
          </a:p>
        </p:txBody>
      </p:sp>
    </p:spTree>
    <p:extLst>
      <p:ext uri="{BB962C8B-B14F-4D97-AF65-F5344CB8AC3E}">
        <p14:creationId xmlns:p14="http://schemas.microsoft.com/office/powerpoint/2010/main" val="308969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5D6C99-BB30-339A-BF2B-54C1862DA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E9B86C0-FDA1-4FEB-807F-B6CA59CE8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17019" y="0"/>
            <a:ext cx="5578823" cy="6028256"/>
          </a:xfrm>
          <a:custGeom>
            <a:avLst/>
            <a:gdLst>
              <a:gd name="connsiteX0" fmla="*/ 0 w 5578823"/>
              <a:gd name="connsiteY0" fmla="*/ 0 h 6028256"/>
              <a:gd name="connsiteX1" fmla="*/ 3897606 w 5578823"/>
              <a:gd name="connsiteY1" fmla="*/ 0 h 6028256"/>
              <a:gd name="connsiteX2" fmla="*/ 4274232 w 5578823"/>
              <a:gd name="connsiteY2" fmla="*/ 360545 h 6028256"/>
              <a:gd name="connsiteX3" fmla="*/ 4673934 w 5578823"/>
              <a:gd name="connsiteY3" fmla="*/ 738354 h 6028256"/>
              <a:gd name="connsiteX4" fmla="*/ 5421862 w 5578823"/>
              <a:gd name="connsiteY4" fmla="*/ 1773839 h 6028256"/>
              <a:gd name="connsiteX5" fmla="*/ 5469198 w 5578823"/>
              <a:gd name="connsiteY5" fmla="*/ 3329255 h 6028256"/>
              <a:gd name="connsiteX6" fmla="*/ 4741546 w 5578823"/>
              <a:gd name="connsiteY6" fmla="*/ 4877588 h 6028256"/>
              <a:gd name="connsiteX7" fmla="*/ 1325600 w 5578823"/>
              <a:gd name="connsiteY7" fmla="*/ 5980388 h 6028256"/>
              <a:gd name="connsiteX8" fmla="*/ 137593 w 5578823"/>
              <a:gd name="connsiteY8" fmla="*/ 5804042 h 6028256"/>
              <a:gd name="connsiteX9" fmla="*/ 0 w 5578823"/>
              <a:gd name="connsiteY9" fmla="*/ 5760161 h 602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4" name="Enregistrement de l'écran 2026-01-17 172215">
            <a:hlinkClick r:id="" action="ppaction://media"/>
            <a:extLst>
              <a:ext uri="{FF2B5EF4-FFF2-40B4-BE49-F238E27FC236}">
                <a16:creationId xmlns:a16="http://schemas.microsoft.com/office/drawing/2014/main" id="{3EA5FFED-E7DC-BD62-1C65-F86B7B736E0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194" y="-1"/>
            <a:ext cx="12192000" cy="6288313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1487F79-3629-F70A-2CBA-CE581A492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5334000" cy="1524000"/>
          </a:xfrm>
        </p:spPr>
        <p:txBody>
          <a:bodyPr>
            <a:normAutofit/>
          </a:bodyPr>
          <a:lstStyle/>
          <a:p>
            <a:endParaRPr lang="fr-FR" sz="3200"/>
          </a:p>
        </p:txBody>
      </p:sp>
    </p:spTree>
    <p:extLst>
      <p:ext uri="{BB962C8B-B14F-4D97-AF65-F5344CB8AC3E}">
        <p14:creationId xmlns:p14="http://schemas.microsoft.com/office/powerpoint/2010/main" val="3216277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5B6079-14A6-C00E-1BC9-3EB733888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05E275-24E4-8371-FB1A-992E89DEA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5675" y="129836"/>
            <a:ext cx="2945842" cy="8256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Effect 1: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0572931-961B-4A48-8B38-E9A9DB6E8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F29AAD2-96E3-4A6F-9A5E-B6B9E7E11E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3906" y="5720962"/>
            <a:ext cx="4228094" cy="1137038"/>
          </a:xfrm>
          <a:custGeom>
            <a:avLst/>
            <a:gdLst>
              <a:gd name="connsiteX0" fmla="*/ 1673074 w 4228094"/>
              <a:gd name="connsiteY0" fmla="*/ 230 h 1137038"/>
              <a:gd name="connsiteX1" fmla="*/ 3676781 w 4228094"/>
              <a:gd name="connsiteY1" fmla="*/ 298555 h 1137038"/>
              <a:gd name="connsiteX2" fmla="*/ 4025527 w 4228094"/>
              <a:gd name="connsiteY2" fmla="*/ 425010 h 1137038"/>
              <a:gd name="connsiteX3" fmla="*/ 4228094 w 4228094"/>
              <a:gd name="connsiteY3" fmla="*/ 494088 h 1137038"/>
              <a:gd name="connsiteX4" fmla="*/ 4228094 w 4228094"/>
              <a:gd name="connsiteY4" fmla="*/ 1137038 h 1137038"/>
              <a:gd name="connsiteX5" fmla="*/ 0 w 4228094"/>
              <a:gd name="connsiteY5" fmla="*/ 1137038 h 1137038"/>
              <a:gd name="connsiteX6" fmla="*/ 18109 w 4228094"/>
              <a:gd name="connsiteY6" fmla="*/ 1068877 h 1137038"/>
              <a:gd name="connsiteX7" fmla="*/ 362264 w 4228094"/>
              <a:gd name="connsiteY7" fmla="*/ 366637 h 1137038"/>
              <a:gd name="connsiteX8" fmla="*/ 1386499 w 4228094"/>
              <a:gd name="connsiteY8" fmla="*/ 1522 h 1137038"/>
              <a:gd name="connsiteX9" fmla="*/ 1673074 w 4228094"/>
              <a:gd name="connsiteY9" fmla="*/ 230 h 113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28094" h="1137038">
                <a:moveTo>
                  <a:pt x="1673074" y="230"/>
                </a:moveTo>
                <a:cubicBezTo>
                  <a:pt x="2346512" y="4287"/>
                  <a:pt x="3048424" y="63583"/>
                  <a:pt x="3676781" y="298555"/>
                </a:cubicBezTo>
                <a:cubicBezTo>
                  <a:pt x="3793275" y="342114"/>
                  <a:pt x="3909477" y="384216"/>
                  <a:pt x="4025527" y="425010"/>
                </a:cubicBezTo>
                <a:lnTo>
                  <a:pt x="4228094" y="494088"/>
                </a:lnTo>
                <a:lnTo>
                  <a:pt x="4228094" y="1137038"/>
                </a:lnTo>
                <a:lnTo>
                  <a:pt x="0" y="1137038"/>
                </a:lnTo>
                <a:lnTo>
                  <a:pt x="18109" y="1068877"/>
                </a:lnTo>
                <a:cubicBezTo>
                  <a:pt x="95047" y="799139"/>
                  <a:pt x="194962" y="542008"/>
                  <a:pt x="362264" y="366637"/>
                </a:cubicBezTo>
                <a:cubicBezTo>
                  <a:pt x="622229" y="94062"/>
                  <a:pt x="1015836" y="6565"/>
                  <a:pt x="1386499" y="1522"/>
                </a:cubicBezTo>
                <a:cubicBezTo>
                  <a:pt x="1481245" y="198"/>
                  <a:pt x="1576869" y="-349"/>
                  <a:pt x="1673074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50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EC84841-2631-44D2-A01B-6AF0CF7F7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3921" y="5620196"/>
            <a:ext cx="5038078" cy="1237805"/>
          </a:xfrm>
          <a:custGeom>
            <a:avLst/>
            <a:gdLst>
              <a:gd name="connsiteX0" fmla="*/ 1576991 w 5038078"/>
              <a:gd name="connsiteY0" fmla="*/ 210 h 1238015"/>
              <a:gd name="connsiteX1" fmla="*/ 3403320 w 5038078"/>
              <a:gd name="connsiteY1" fmla="*/ 272125 h 1238015"/>
              <a:gd name="connsiteX2" fmla="*/ 4672870 w 5038078"/>
              <a:gd name="connsiteY2" fmla="*/ 693604 h 1238015"/>
              <a:gd name="connsiteX3" fmla="*/ 5038078 w 5038078"/>
              <a:gd name="connsiteY3" fmla="*/ 795929 h 1238015"/>
              <a:gd name="connsiteX4" fmla="*/ 5038078 w 5038078"/>
              <a:gd name="connsiteY4" fmla="*/ 1238015 h 1238015"/>
              <a:gd name="connsiteX5" fmla="*/ 0 w 5038078"/>
              <a:gd name="connsiteY5" fmla="*/ 1238015 h 1238015"/>
              <a:gd name="connsiteX6" fmla="*/ 19230 w 5038078"/>
              <a:gd name="connsiteY6" fmla="*/ 1159819 h 1238015"/>
              <a:gd name="connsiteX7" fmla="*/ 382219 w 5038078"/>
              <a:gd name="connsiteY7" fmla="*/ 334180 h 1238015"/>
              <a:gd name="connsiteX8" fmla="*/ 1315784 w 5038078"/>
              <a:gd name="connsiteY8" fmla="*/ 1388 h 1238015"/>
              <a:gd name="connsiteX9" fmla="*/ 1576991 w 5038078"/>
              <a:gd name="connsiteY9" fmla="*/ 210 h 1238015"/>
              <a:gd name="connsiteX0" fmla="*/ 0 w 5129518"/>
              <a:gd name="connsiteY0" fmla="*/ 1237805 h 1329245"/>
              <a:gd name="connsiteX1" fmla="*/ 19230 w 5129518"/>
              <a:gd name="connsiteY1" fmla="*/ 1159609 h 1329245"/>
              <a:gd name="connsiteX2" fmla="*/ 382219 w 5129518"/>
              <a:gd name="connsiteY2" fmla="*/ 333970 h 1329245"/>
              <a:gd name="connsiteX3" fmla="*/ 1315784 w 5129518"/>
              <a:gd name="connsiteY3" fmla="*/ 1178 h 1329245"/>
              <a:gd name="connsiteX4" fmla="*/ 1576991 w 5129518"/>
              <a:gd name="connsiteY4" fmla="*/ 0 h 1329245"/>
              <a:gd name="connsiteX5" fmla="*/ 3403320 w 5129518"/>
              <a:gd name="connsiteY5" fmla="*/ 271915 h 1329245"/>
              <a:gd name="connsiteX6" fmla="*/ 4672870 w 5129518"/>
              <a:gd name="connsiteY6" fmla="*/ 693394 h 1329245"/>
              <a:gd name="connsiteX7" fmla="*/ 5038078 w 5129518"/>
              <a:gd name="connsiteY7" fmla="*/ 795719 h 1329245"/>
              <a:gd name="connsiteX8" fmla="*/ 5129518 w 5129518"/>
              <a:gd name="connsiteY8" fmla="*/ 1329245 h 1329245"/>
              <a:gd name="connsiteX0" fmla="*/ 0 w 5129518"/>
              <a:gd name="connsiteY0" fmla="*/ 1237805 h 1329245"/>
              <a:gd name="connsiteX1" fmla="*/ 19230 w 5129518"/>
              <a:gd name="connsiteY1" fmla="*/ 1159609 h 1329245"/>
              <a:gd name="connsiteX2" fmla="*/ 382219 w 5129518"/>
              <a:gd name="connsiteY2" fmla="*/ 333970 h 1329245"/>
              <a:gd name="connsiteX3" fmla="*/ 1315784 w 5129518"/>
              <a:gd name="connsiteY3" fmla="*/ 1178 h 1329245"/>
              <a:gd name="connsiteX4" fmla="*/ 1576991 w 5129518"/>
              <a:gd name="connsiteY4" fmla="*/ 0 h 1329245"/>
              <a:gd name="connsiteX5" fmla="*/ 3403320 w 5129518"/>
              <a:gd name="connsiteY5" fmla="*/ 271915 h 1329245"/>
              <a:gd name="connsiteX6" fmla="*/ 4672870 w 5129518"/>
              <a:gd name="connsiteY6" fmla="*/ 693394 h 1329245"/>
              <a:gd name="connsiteX7" fmla="*/ 5038078 w 5129518"/>
              <a:gd name="connsiteY7" fmla="*/ 795719 h 1329245"/>
              <a:gd name="connsiteX8" fmla="*/ 5129518 w 5129518"/>
              <a:gd name="connsiteY8" fmla="*/ 1329245 h 1329245"/>
              <a:gd name="connsiteX0" fmla="*/ 0 w 5049689"/>
              <a:gd name="connsiteY0" fmla="*/ 1237805 h 1423588"/>
              <a:gd name="connsiteX1" fmla="*/ 19230 w 5049689"/>
              <a:gd name="connsiteY1" fmla="*/ 1159609 h 1423588"/>
              <a:gd name="connsiteX2" fmla="*/ 382219 w 5049689"/>
              <a:gd name="connsiteY2" fmla="*/ 333970 h 1423588"/>
              <a:gd name="connsiteX3" fmla="*/ 1315784 w 5049689"/>
              <a:gd name="connsiteY3" fmla="*/ 1178 h 1423588"/>
              <a:gd name="connsiteX4" fmla="*/ 1576991 w 5049689"/>
              <a:gd name="connsiteY4" fmla="*/ 0 h 1423588"/>
              <a:gd name="connsiteX5" fmla="*/ 3403320 w 5049689"/>
              <a:gd name="connsiteY5" fmla="*/ 271915 h 1423588"/>
              <a:gd name="connsiteX6" fmla="*/ 4672870 w 5049689"/>
              <a:gd name="connsiteY6" fmla="*/ 693394 h 1423588"/>
              <a:gd name="connsiteX7" fmla="*/ 5038078 w 5049689"/>
              <a:gd name="connsiteY7" fmla="*/ 795719 h 1423588"/>
              <a:gd name="connsiteX8" fmla="*/ 5049689 w 5049689"/>
              <a:gd name="connsiteY8" fmla="*/ 1423588 h 1423588"/>
              <a:gd name="connsiteX0" fmla="*/ 0 w 5038078"/>
              <a:gd name="connsiteY0" fmla="*/ 1237805 h 1237805"/>
              <a:gd name="connsiteX1" fmla="*/ 19230 w 5038078"/>
              <a:gd name="connsiteY1" fmla="*/ 1159609 h 1237805"/>
              <a:gd name="connsiteX2" fmla="*/ 382219 w 5038078"/>
              <a:gd name="connsiteY2" fmla="*/ 333970 h 1237805"/>
              <a:gd name="connsiteX3" fmla="*/ 1315784 w 5038078"/>
              <a:gd name="connsiteY3" fmla="*/ 1178 h 1237805"/>
              <a:gd name="connsiteX4" fmla="*/ 1576991 w 5038078"/>
              <a:gd name="connsiteY4" fmla="*/ 0 h 1237805"/>
              <a:gd name="connsiteX5" fmla="*/ 3403320 w 5038078"/>
              <a:gd name="connsiteY5" fmla="*/ 271915 h 1237805"/>
              <a:gd name="connsiteX6" fmla="*/ 4672870 w 5038078"/>
              <a:gd name="connsiteY6" fmla="*/ 693394 h 1237805"/>
              <a:gd name="connsiteX7" fmla="*/ 5038078 w 5038078"/>
              <a:gd name="connsiteY7" fmla="*/ 795719 h 1237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38078" h="1237805">
                <a:moveTo>
                  <a:pt x="0" y="1237805"/>
                </a:moveTo>
                <a:lnTo>
                  <a:pt x="19230" y="1159609"/>
                </a:lnTo>
                <a:cubicBezTo>
                  <a:pt x="96961" y="850027"/>
                  <a:pt x="191605" y="533778"/>
                  <a:pt x="382219" y="333970"/>
                </a:cubicBezTo>
                <a:cubicBezTo>
                  <a:pt x="619171" y="85526"/>
                  <a:pt x="977934" y="5774"/>
                  <a:pt x="1315784" y="1178"/>
                </a:cubicBezTo>
                <a:lnTo>
                  <a:pt x="1576991" y="0"/>
                </a:lnTo>
                <a:cubicBezTo>
                  <a:pt x="2190813" y="3698"/>
                  <a:pt x="2830589" y="57744"/>
                  <a:pt x="3403320" y="271915"/>
                </a:cubicBezTo>
                <a:cubicBezTo>
                  <a:pt x="3828046" y="430728"/>
                  <a:pt x="4248519" y="568281"/>
                  <a:pt x="4672870" y="693394"/>
                </a:cubicBezTo>
                <a:lnTo>
                  <a:pt x="5038078" y="795719"/>
                </a:lnTo>
              </a:path>
            </a:pathLst>
          </a:cu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</a:endParaRPr>
          </a:p>
        </p:txBody>
      </p:sp>
      <p:pic>
        <p:nvPicPr>
          <p:cNvPr id="5" name="dégatsjoueur">
            <a:hlinkClick r:id="" action="ppaction://media"/>
            <a:extLst>
              <a:ext uri="{FF2B5EF4-FFF2-40B4-BE49-F238E27FC236}">
                <a16:creationId xmlns:a16="http://schemas.microsoft.com/office/drawing/2014/main" id="{F4176801-9D83-D042-687B-354B35F865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2939" y="1972491"/>
            <a:ext cx="9946933" cy="453065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2EEFEAD-7974-47F3-86B9-5C83291CD7D0}"/>
              </a:ext>
            </a:extLst>
          </p:cNvPr>
          <p:cNvSpPr txBox="1"/>
          <p:nvPr/>
        </p:nvSpPr>
        <p:spPr>
          <a:xfrm>
            <a:off x="1758462" y="1085313"/>
            <a:ext cx="5395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joueur </a:t>
            </a:r>
            <a:r>
              <a:rPr lang="fr-FR" dirty="0" err="1"/>
              <a:t>clignotte</a:t>
            </a:r>
            <a:r>
              <a:rPr lang="fr-FR" dirty="0"/>
              <a:t> au moment ou il reçoit des </a:t>
            </a:r>
            <a:r>
              <a:rPr lang="fr-FR" dirty="0" err="1"/>
              <a:t>dégats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52160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A5BC9A-B29D-BCA9-C93A-5E1854160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B2B1500-BB55-471C-8A9E-67288297E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9224"/>
            <a:ext cx="6305549" cy="6328777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3045E22C-A99D-41BB-AF14-EF1B1E745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6525"/>
            <a:ext cx="6130391" cy="672147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E06F07C-573E-9F84-21C7-A1BF550C7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504" y="-4228"/>
            <a:ext cx="4572000" cy="847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Effect 2: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10F970F-5CF2-F7F7-F87A-A018043B2BE6}"/>
              </a:ext>
            </a:extLst>
          </p:cNvPr>
          <p:cNvSpPr txBox="1"/>
          <p:nvPr/>
        </p:nvSpPr>
        <p:spPr>
          <a:xfrm>
            <a:off x="9016639" y="766916"/>
            <a:ext cx="2673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</a:p>
        </p:txBody>
      </p:sp>
      <p:pic>
        <p:nvPicPr>
          <p:cNvPr id="5" name="Enregistrement 2026-01-17 171307">
            <a:hlinkClick r:id="" action="ppaction://media"/>
            <a:extLst>
              <a:ext uri="{FF2B5EF4-FFF2-40B4-BE49-F238E27FC236}">
                <a16:creationId xmlns:a16="http://schemas.microsoft.com/office/drawing/2014/main" id="{7BCAD484-642E-35E5-35B0-CD97DE71EB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4050" y="866526"/>
            <a:ext cx="8763000" cy="207327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9F3936D-587F-A20F-2FCD-386E23E34396}"/>
              </a:ext>
            </a:extLst>
          </p:cNvPr>
          <p:cNvSpPr txBox="1"/>
          <p:nvPr/>
        </p:nvSpPr>
        <p:spPr>
          <a:xfrm>
            <a:off x="612949" y="4089679"/>
            <a:ext cx="96765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Quand le boss arrive la barre de vie apparait lentement puis quand il prend un dégât la barre de vie se tourne et augmente de </a:t>
            </a:r>
            <a:r>
              <a:rPr lang="fr-FR" dirty="0" err="1"/>
              <a:t>scale</a:t>
            </a:r>
            <a:r>
              <a:rPr lang="fr-FR" dirty="0"/>
              <a:t> avant de revenir dans son état normal afin de faire remarquer au joueur que le boss a prit un dégât</a:t>
            </a:r>
          </a:p>
        </p:txBody>
      </p:sp>
    </p:spTree>
    <p:extLst>
      <p:ext uri="{BB962C8B-B14F-4D97-AF65-F5344CB8AC3E}">
        <p14:creationId xmlns:p14="http://schemas.microsoft.com/office/powerpoint/2010/main" val="423181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8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0FDD54-890C-584F-1AAD-7057C2B15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AF911AD-1484-5CE3-38D8-F9C29F65C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5675" y="-4227"/>
            <a:ext cx="10668000" cy="8959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Effect 3: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00572931-961B-4A48-8B38-E9A9DB6E8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F29AAD2-96E3-4A6F-9A5E-B6B9E7E11E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3906" y="5720962"/>
            <a:ext cx="4228094" cy="1137038"/>
          </a:xfrm>
          <a:custGeom>
            <a:avLst/>
            <a:gdLst>
              <a:gd name="connsiteX0" fmla="*/ 1673074 w 4228094"/>
              <a:gd name="connsiteY0" fmla="*/ 230 h 1137038"/>
              <a:gd name="connsiteX1" fmla="*/ 3676781 w 4228094"/>
              <a:gd name="connsiteY1" fmla="*/ 298555 h 1137038"/>
              <a:gd name="connsiteX2" fmla="*/ 4025527 w 4228094"/>
              <a:gd name="connsiteY2" fmla="*/ 425010 h 1137038"/>
              <a:gd name="connsiteX3" fmla="*/ 4228094 w 4228094"/>
              <a:gd name="connsiteY3" fmla="*/ 494088 h 1137038"/>
              <a:gd name="connsiteX4" fmla="*/ 4228094 w 4228094"/>
              <a:gd name="connsiteY4" fmla="*/ 1137038 h 1137038"/>
              <a:gd name="connsiteX5" fmla="*/ 0 w 4228094"/>
              <a:gd name="connsiteY5" fmla="*/ 1137038 h 1137038"/>
              <a:gd name="connsiteX6" fmla="*/ 18109 w 4228094"/>
              <a:gd name="connsiteY6" fmla="*/ 1068877 h 1137038"/>
              <a:gd name="connsiteX7" fmla="*/ 362264 w 4228094"/>
              <a:gd name="connsiteY7" fmla="*/ 366637 h 1137038"/>
              <a:gd name="connsiteX8" fmla="*/ 1386499 w 4228094"/>
              <a:gd name="connsiteY8" fmla="*/ 1522 h 1137038"/>
              <a:gd name="connsiteX9" fmla="*/ 1673074 w 4228094"/>
              <a:gd name="connsiteY9" fmla="*/ 230 h 113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28094" h="1137038">
                <a:moveTo>
                  <a:pt x="1673074" y="230"/>
                </a:moveTo>
                <a:cubicBezTo>
                  <a:pt x="2346512" y="4287"/>
                  <a:pt x="3048424" y="63583"/>
                  <a:pt x="3676781" y="298555"/>
                </a:cubicBezTo>
                <a:cubicBezTo>
                  <a:pt x="3793275" y="342114"/>
                  <a:pt x="3909477" y="384216"/>
                  <a:pt x="4025527" y="425010"/>
                </a:cubicBezTo>
                <a:lnTo>
                  <a:pt x="4228094" y="494088"/>
                </a:lnTo>
                <a:lnTo>
                  <a:pt x="4228094" y="1137038"/>
                </a:lnTo>
                <a:lnTo>
                  <a:pt x="0" y="1137038"/>
                </a:lnTo>
                <a:lnTo>
                  <a:pt x="18109" y="1068877"/>
                </a:lnTo>
                <a:cubicBezTo>
                  <a:pt x="95047" y="799139"/>
                  <a:pt x="194962" y="542008"/>
                  <a:pt x="362264" y="366637"/>
                </a:cubicBezTo>
                <a:cubicBezTo>
                  <a:pt x="622229" y="94062"/>
                  <a:pt x="1015836" y="6565"/>
                  <a:pt x="1386499" y="1522"/>
                </a:cubicBezTo>
                <a:cubicBezTo>
                  <a:pt x="1481245" y="198"/>
                  <a:pt x="1576869" y="-349"/>
                  <a:pt x="1673074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50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4EC84841-2631-44D2-A01B-6AF0CF7F7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3921" y="5620196"/>
            <a:ext cx="5038078" cy="1237805"/>
          </a:xfrm>
          <a:custGeom>
            <a:avLst/>
            <a:gdLst>
              <a:gd name="connsiteX0" fmla="*/ 1576991 w 5038078"/>
              <a:gd name="connsiteY0" fmla="*/ 210 h 1238015"/>
              <a:gd name="connsiteX1" fmla="*/ 3403320 w 5038078"/>
              <a:gd name="connsiteY1" fmla="*/ 272125 h 1238015"/>
              <a:gd name="connsiteX2" fmla="*/ 4672870 w 5038078"/>
              <a:gd name="connsiteY2" fmla="*/ 693604 h 1238015"/>
              <a:gd name="connsiteX3" fmla="*/ 5038078 w 5038078"/>
              <a:gd name="connsiteY3" fmla="*/ 795929 h 1238015"/>
              <a:gd name="connsiteX4" fmla="*/ 5038078 w 5038078"/>
              <a:gd name="connsiteY4" fmla="*/ 1238015 h 1238015"/>
              <a:gd name="connsiteX5" fmla="*/ 0 w 5038078"/>
              <a:gd name="connsiteY5" fmla="*/ 1238015 h 1238015"/>
              <a:gd name="connsiteX6" fmla="*/ 19230 w 5038078"/>
              <a:gd name="connsiteY6" fmla="*/ 1159819 h 1238015"/>
              <a:gd name="connsiteX7" fmla="*/ 382219 w 5038078"/>
              <a:gd name="connsiteY7" fmla="*/ 334180 h 1238015"/>
              <a:gd name="connsiteX8" fmla="*/ 1315784 w 5038078"/>
              <a:gd name="connsiteY8" fmla="*/ 1388 h 1238015"/>
              <a:gd name="connsiteX9" fmla="*/ 1576991 w 5038078"/>
              <a:gd name="connsiteY9" fmla="*/ 210 h 1238015"/>
              <a:gd name="connsiteX0" fmla="*/ 0 w 5129518"/>
              <a:gd name="connsiteY0" fmla="*/ 1237805 h 1329245"/>
              <a:gd name="connsiteX1" fmla="*/ 19230 w 5129518"/>
              <a:gd name="connsiteY1" fmla="*/ 1159609 h 1329245"/>
              <a:gd name="connsiteX2" fmla="*/ 382219 w 5129518"/>
              <a:gd name="connsiteY2" fmla="*/ 333970 h 1329245"/>
              <a:gd name="connsiteX3" fmla="*/ 1315784 w 5129518"/>
              <a:gd name="connsiteY3" fmla="*/ 1178 h 1329245"/>
              <a:gd name="connsiteX4" fmla="*/ 1576991 w 5129518"/>
              <a:gd name="connsiteY4" fmla="*/ 0 h 1329245"/>
              <a:gd name="connsiteX5" fmla="*/ 3403320 w 5129518"/>
              <a:gd name="connsiteY5" fmla="*/ 271915 h 1329245"/>
              <a:gd name="connsiteX6" fmla="*/ 4672870 w 5129518"/>
              <a:gd name="connsiteY6" fmla="*/ 693394 h 1329245"/>
              <a:gd name="connsiteX7" fmla="*/ 5038078 w 5129518"/>
              <a:gd name="connsiteY7" fmla="*/ 795719 h 1329245"/>
              <a:gd name="connsiteX8" fmla="*/ 5129518 w 5129518"/>
              <a:gd name="connsiteY8" fmla="*/ 1329245 h 1329245"/>
              <a:gd name="connsiteX0" fmla="*/ 0 w 5129518"/>
              <a:gd name="connsiteY0" fmla="*/ 1237805 h 1329245"/>
              <a:gd name="connsiteX1" fmla="*/ 19230 w 5129518"/>
              <a:gd name="connsiteY1" fmla="*/ 1159609 h 1329245"/>
              <a:gd name="connsiteX2" fmla="*/ 382219 w 5129518"/>
              <a:gd name="connsiteY2" fmla="*/ 333970 h 1329245"/>
              <a:gd name="connsiteX3" fmla="*/ 1315784 w 5129518"/>
              <a:gd name="connsiteY3" fmla="*/ 1178 h 1329245"/>
              <a:gd name="connsiteX4" fmla="*/ 1576991 w 5129518"/>
              <a:gd name="connsiteY4" fmla="*/ 0 h 1329245"/>
              <a:gd name="connsiteX5" fmla="*/ 3403320 w 5129518"/>
              <a:gd name="connsiteY5" fmla="*/ 271915 h 1329245"/>
              <a:gd name="connsiteX6" fmla="*/ 4672870 w 5129518"/>
              <a:gd name="connsiteY6" fmla="*/ 693394 h 1329245"/>
              <a:gd name="connsiteX7" fmla="*/ 5038078 w 5129518"/>
              <a:gd name="connsiteY7" fmla="*/ 795719 h 1329245"/>
              <a:gd name="connsiteX8" fmla="*/ 5129518 w 5129518"/>
              <a:gd name="connsiteY8" fmla="*/ 1329245 h 1329245"/>
              <a:gd name="connsiteX0" fmla="*/ 0 w 5049689"/>
              <a:gd name="connsiteY0" fmla="*/ 1237805 h 1423588"/>
              <a:gd name="connsiteX1" fmla="*/ 19230 w 5049689"/>
              <a:gd name="connsiteY1" fmla="*/ 1159609 h 1423588"/>
              <a:gd name="connsiteX2" fmla="*/ 382219 w 5049689"/>
              <a:gd name="connsiteY2" fmla="*/ 333970 h 1423588"/>
              <a:gd name="connsiteX3" fmla="*/ 1315784 w 5049689"/>
              <a:gd name="connsiteY3" fmla="*/ 1178 h 1423588"/>
              <a:gd name="connsiteX4" fmla="*/ 1576991 w 5049689"/>
              <a:gd name="connsiteY4" fmla="*/ 0 h 1423588"/>
              <a:gd name="connsiteX5" fmla="*/ 3403320 w 5049689"/>
              <a:gd name="connsiteY5" fmla="*/ 271915 h 1423588"/>
              <a:gd name="connsiteX6" fmla="*/ 4672870 w 5049689"/>
              <a:gd name="connsiteY6" fmla="*/ 693394 h 1423588"/>
              <a:gd name="connsiteX7" fmla="*/ 5038078 w 5049689"/>
              <a:gd name="connsiteY7" fmla="*/ 795719 h 1423588"/>
              <a:gd name="connsiteX8" fmla="*/ 5049689 w 5049689"/>
              <a:gd name="connsiteY8" fmla="*/ 1423588 h 1423588"/>
              <a:gd name="connsiteX0" fmla="*/ 0 w 5038078"/>
              <a:gd name="connsiteY0" fmla="*/ 1237805 h 1237805"/>
              <a:gd name="connsiteX1" fmla="*/ 19230 w 5038078"/>
              <a:gd name="connsiteY1" fmla="*/ 1159609 h 1237805"/>
              <a:gd name="connsiteX2" fmla="*/ 382219 w 5038078"/>
              <a:gd name="connsiteY2" fmla="*/ 333970 h 1237805"/>
              <a:gd name="connsiteX3" fmla="*/ 1315784 w 5038078"/>
              <a:gd name="connsiteY3" fmla="*/ 1178 h 1237805"/>
              <a:gd name="connsiteX4" fmla="*/ 1576991 w 5038078"/>
              <a:gd name="connsiteY4" fmla="*/ 0 h 1237805"/>
              <a:gd name="connsiteX5" fmla="*/ 3403320 w 5038078"/>
              <a:gd name="connsiteY5" fmla="*/ 271915 h 1237805"/>
              <a:gd name="connsiteX6" fmla="*/ 4672870 w 5038078"/>
              <a:gd name="connsiteY6" fmla="*/ 693394 h 1237805"/>
              <a:gd name="connsiteX7" fmla="*/ 5038078 w 5038078"/>
              <a:gd name="connsiteY7" fmla="*/ 795719 h 1237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38078" h="1237805">
                <a:moveTo>
                  <a:pt x="0" y="1237805"/>
                </a:moveTo>
                <a:lnTo>
                  <a:pt x="19230" y="1159609"/>
                </a:lnTo>
                <a:cubicBezTo>
                  <a:pt x="96961" y="850027"/>
                  <a:pt x="191605" y="533778"/>
                  <a:pt x="382219" y="333970"/>
                </a:cubicBezTo>
                <a:cubicBezTo>
                  <a:pt x="619171" y="85526"/>
                  <a:pt x="977934" y="5774"/>
                  <a:pt x="1315784" y="1178"/>
                </a:cubicBezTo>
                <a:lnTo>
                  <a:pt x="1576991" y="0"/>
                </a:lnTo>
                <a:cubicBezTo>
                  <a:pt x="2190813" y="3698"/>
                  <a:pt x="2830589" y="57744"/>
                  <a:pt x="3403320" y="271915"/>
                </a:cubicBezTo>
                <a:cubicBezTo>
                  <a:pt x="3828046" y="430728"/>
                  <a:pt x="4248519" y="568281"/>
                  <a:pt x="4672870" y="693394"/>
                </a:cubicBezTo>
                <a:lnTo>
                  <a:pt x="5038078" y="795719"/>
                </a:lnTo>
              </a:path>
            </a:pathLst>
          </a:cu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</a:endParaRPr>
          </a:p>
        </p:txBody>
      </p:sp>
      <p:pic>
        <p:nvPicPr>
          <p:cNvPr id="3" name="healcollectables">
            <a:hlinkClick r:id="" action="ppaction://media"/>
            <a:extLst>
              <a:ext uri="{FF2B5EF4-FFF2-40B4-BE49-F238E27FC236}">
                <a16:creationId xmlns:a16="http://schemas.microsoft.com/office/drawing/2014/main" id="{80D49C8E-66F5-1512-F633-44DD81694F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4134" y="1785301"/>
            <a:ext cx="11597540" cy="2234039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525B3A1-C77C-1677-6642-4DDCEB6EE3A5}"/>
              </a:ext>
            </a:extLst>
          </p:cNvPr>
          <p:cNvSpPr txBox="1"/>
          <p:nvPr/>
        </p:nvSpPr>
        <p:spPr>
          <a:xfrm>
            <a:off x="574134" y="4359160"/>
            <a:ext cx="96749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collectables clignotent en augmentant de </a:t>
            </a:r>
            <a:r>
              <a:rPr lang="fr-FR" dirty="0" err="1"/>
              <a:t>scale</a:t>
            </a:r>
            <a:r>
              <a:rPr lang="fr-FR" dirty="0"/>
              <a:t> pour donner envie au joueur de les récupérer</a:t>
            </a:r>
          </a:p>
        </p:txBody>
      </p:sp>
    </p:spTree>
    <p:extLst>
      <p:ext uri="{BB962C8B-B14F-4D97-AF65-F5344CB8AC3E}">
        <p14:creationId xmlns:p14="http://schemas.microsoft.com/office/powerpoint/2010/main" val="943387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0DB548-A8E1-E3B4-2C89-2B4FF369B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AC5B9688-28B2-49CE-8BD3-0A5369AAA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062888" y="-798159"/>
            <a:ext cx="5330951" cy="6927272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9896C11-F8DF-437A-B349-8AFD602D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791199" y="-1219198"/>
            <a:ext cx="5181601" cy="7620000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4A7DF99-D47D-468F-8918-A78281C8B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12" y="-4228"/>
            <a:ext cx="4572000" cy="8055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Effect 4:</a:t>
            </a:r>
          </a:p>
        </p:txBody>
      </p:sp>
      <p:pic>
        <p:nvPicPr>
          <p:cNvPr id="4" name="playerheal">
            <a:hlinkClick r:id="" action="ppaction://media"/>
            <a:extLst>
              <a:ext uri="{FF2B5EF4-FFF2-40B4-BE49-F238E27FC236}">
                <a16:creationId xmlns:a16="http://schemas.microsoft.com/office/drawing/2014/main" id="{9114E0AD-8B2D-9312-5C23-EA199DF497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32562"/>
            <a:ext cx="17223624" cy="331779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5DF2F05-8F66-9C9F-41AA-3C4DB180A97E}"/>
              </a:ext>
            </a:extLst>
          </p:cNvPr>
          <p:cNvSpPr txBox="1"/>
          <p:nvPr/>
        </p:nvSpPr>
        <p:spPr>
          <a:xfrm>
            <a:off x="361741" y="5255288"/>
            <a:ext cx="709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Quand le joueur récupère un </a:t>
            </a:r>
            <a:r>
              <a:rPr lang="fr-FR" dirty="0" err="1"/>
              <a:t>heal</a:t>
            </a:r>
            <a:r>
              <a:rPr lang="fr-FR" dirty="0"/>
              <a:t> il devient rapidement vert pour montrer qu’il a gagné en PV</a:t>
            </a:r>
          </a:p>
        </p:txBody>
      </p:sp>
    </p:spTree>
    <p:extLst>
      <p:ext uri="{BB962C8B-B14F-4D97-AF65-F5344CB8AC3E}">
        <p14:creationId xmlns:p14="http://schemas.microsoft.com/office/powerpoint/2010/main" val="212339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5578BD-ABEE-2875-ADDD-C37913D01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74D0E77-9BE0-D8DB-0BDA-EB2798393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46" y="-77037"/>
            <a:ext cx="4572000" cy="9160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Effect 5:</a:t>
            </a:r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034693E6-E59B-4EC3-A1EA-E5A74E92F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73597" y="835592"/>
            <a:ext cx="6095980" cy="5948805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F47DB6CD-8E9E-4643-B3B6-01BD80429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23838" y="538152"/>
            <a:ext cx="6095989" cy="654368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3" name="powerup">
            <a:hlinkClick r:id="" action="ppaction://media"/>
            <a:extLst>
              <a:ext uri="{FF2B5EF4-FFF2-40B4-BE49-F238E27FC236}">
                <a16:creationId xmlns:a16="http://schemas.microsoft.com/office/drawing/2014/main" id="{949074D8-FD9E-CC23-92A8-1506DBE4E6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844" y="1228167"/>
            <a:ext cx="15065888" cy="35448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0E5FFDC-2AE2-346E-86C9-DC37B23F554C}"/>
              </a:ext>
            </a:extLst>
          </p:cNvPr>
          <p:cNvSpPr txBox="1"/>
          <p:nvPr/>
        </p:nvSpPr>
        <p:spPr>
          <a:xfrm>
            <a:off x="334297" y="5152103"/>
            <a:ext cx="62093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Quand le joueur récupère un power-up son </a:t>
            </a:r>
            <a:r>
              <a:rPr lang="fr-FR" dirty="0" err="1"/>
              <a:t>scale</a:t>
            </a:r>
            <a:r>
              <a:rPr lang="fr-FR" dirty="0"/>
              <a:t> augmente rapidement afin de montrer son gain de puissance</a:t>
            </a:r>
          </a:p>
        </p:txBody>
      </p:sp>
    </p:spTree>
    <p:extLst>
      <p:ext uri="{BB962C8B-B14F-4D97-AF65-F5344CB8AC3E}">
        <p14:creationId xmlns:p14="http://schemas.microsoft.com/office/powerpoint/2010/main" val="680726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B0EC76-AA28-EBC6-ECDB-73BEEC90D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63C2B1B-9BBE-BA9E-DFCA-9C19DB4F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14" y="-85727"/>
            <a:ext cx="4572000" cy="8457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Effect 6:</a:t>
            </a:r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E6958E70-80C5-4642-B5AC-ACDBCB130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040564"/>
            <a:ext cx="4337539" cy="5817436"/>
          </a:xfrm>
          <a:custGeom>
            <a:avLst/>
            <a:gdLst>
              <a:gd name="connsiteX0" fmla="*/ 1162193 w 4337539"/>
              <a:gd name="connsiteY0" fmla="*/ 710 h 5817436"/>
              <a:gd name="connsiteX1" fmla="*/ 1585945 w 4337539"/>
              <a:gd name="connsiteY1" fmla="*/ 47742 h 5817436"/>
              <a:gd name="connsiteX2" fmla="*/ 2955874 w 4337539"/>
              <a:gd name="connsiteY2" fmla="*/ 845238 h 5817436"/>
              <a:gd name="connsiteX3" fmla="*/ 3985793 w 4337539"/>
              <a:gd name="connsiteY3" fmla="*/ 2263621 h 5817436"/>
              <a:gd name="connsiteX4" fmla="*/ 3471030 w 4337539"/>
              <a:gd name="connsiteY4" fmla="*/ 5609583 h 5817436"/>
              <a:gd name="connsiteX5" fmla="*/ 3330983 w 4337539"/>
              <a:gd name="connsiteY5" fmla="*/ 5817436 h 5817436"/>
              <a:gd name="connsiteX6" fmla="*/ 0 w 4337539"/>
              <a:gd name="connsiteY6" fmla="*/ 5817436 h 5817436"/>
              <a:gd name="connsiteX7" fmla="*/ 0 w 4337539"/>
              <a:gd name="connsiteY7" fmla="*/ 181400 h 5817436"/>
              <a:gd name="connsiteX8" fmla="*/ 365311 w 4337539"/>
              <a:gd name="connsiteY8" fmla="*/ 94304 h 5817436"/>
              <a:gd name="connsiteX9" fmla="*/ 1162193 w 4337539"/>
              <a:gd name="connsiteY9" fmla="*/ 710 h 5817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37539" h="5817436">
                <a:moveTo>
                  <a:pt x="1162193" y="710"/>
                </a:moveTo>
                <a:cubicBezTo>
                  <a:pt x="1309881" y="4175"/>
                  <a:pt x="1450916" y="20264"/>
                  <a:pt x="1585945" y="47742"/>
                </a:cubicBezTo>
                <a:cubicBezTo>
                  <a:pt x="2125847" y="157580"/>
                  <a:pt x="2569194" y="449669"/>
                  <a:pt x="2955874" y="845238"/>
                </a:cubicBezTo>
                <a:cubicBezTo>
                  <a:pt x="3342552" y="1240809"/>
                  <a:pt x="3672563" y="1739861"/>
                  <a:pt x="3985793" y="2263621"/>
                </a:cubicBezTo>
                <a:cubicBezTo>
                  <a:pt x="4713945" y="3480830"/>
                  <a:pt x="4197469" y="4515211"/>
                  <a:pt x="3471030" y="5609583"/>
                </a:cubicBezTo>
                <a:lnTo>
                  <a:pt x="3330983" y="5817436"/>
                </a:lnTo>
                <a:lnTo>
                  <a:pt x="0" y="5817436"/>
                </a:lnTo>
                <a:lnTo>
                  <a:pt x="0" y="181400"/>
                </a:lnTo>
                <a:lnTo>
                  <a:pt x="365311" y="94304"/>
                </a:lnTo>
                <a:cubicBezTo>
                  <a:pt x="651420" y="24227"/>
                  <a:pt x="916047" y="-5064"/>
                  <a:pt x="1162193" y="71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3DC8DFAE-D351-4C9E-B50E-9D4155404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17358">
            <a:off x="-804994" y="946220"/>
            <a:ext cx="5867664" cy="5317986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  <a:gd name="connsiteX0" fmla="*/ 0 w 1085312"/>
              <a:gd name="connsiteY0" fmla="*/ 0 h 2441440"/>
              <a:gd name="connsiteX1" fmla="*/ 53089 w 1085312"/>
              <a:gd name="connsiteY1" fmla="*/ 4542 h 2441440"/>
              <a:gd name="connsiteX2" fmla="*/ 790077 w 1085312"/>
              <a:gd name="connsiteY2" fmla="*/ 872756 h 2441440"/>
              <a:gd name="connsiteX3" fmla="*/ 1085252 w 1085312"/>
              <a:gd name="connsiteY3" fmla="*/ 1943649 h 2441440"/>
              <a:gd name="connsiteX4" fmla="*/ 1064832 w 1085312"/>
              <a:gd name="connsiteY4" fmla="*/ 2198094 h 2441440"/>
              <a:gd name="connsiteX5" fmla="*/ 1043734 w 1085312"/>
              <a:gd name="connsiteY5" fmla="*/ 2315675 h 2441440"/>
              <a:gd name="connsiteX6" fmla="*/ 59456 w 1085312"/>
              <a:gd name="connsiteY6" fmla="*/ 2441440 h 2441440"/>
              <a:gd name="connsiteX0" fmla="*/ 0 w 1085312"/>
              <a:gd name="connsiteY0" fmla="*/ 0 h 2315675"/>
              <a:gd name="connsiteX1" fmla="*/ 53089 w 1085312"/>
              <a:gd name="connsiteY1" fmla="*/ 4542 h 2315675"/>
              <a:gd name="connsiteX2" fmla="*/ 790077 w 1085312"/>
              <a:gd name="connsiteY2" fmla="*/ 872756 h 2315675"/>
              <a:gd name="connsiteX3" fmla="*/ 1085252 w 1085312"/>
              <a:gd name="connsiteY3" fmla="*/ 1943649 h 2315675"/>
              <a:gd name="connsiteX4" fmla="*/ 1064832 w 1085312"/>
              <a:gd name="connsiteY4" fmla="*/ 2198094 h 2315675"/>
              <a:gd name="connsiteX5" fmla="*/ 1043734 w 1085312"/>
              <a:gd name="connsiteY5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5312" h="2315675">
                <a:moveTo>
                  <a:pt x="0" y="0"/>
                </a:move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4" name="finshmup">
            <a:hlinkClick r:id="" action="ppaction://media"/>
            <a:extLst>
              <a:ext uri="{FF2B5EF4-FFF2-40B4-BE49-F238E27FC236}">
                <a16:creationId xmlns:a16="http://schemas.microsoft.com/office/drawing/2014/main" id="{1673E182-16CE-E82A-3334-97EE6C775D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44874" y="0"/>
            <a:ext cx="8747125" cy="489267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5D690C9-253E-2EED-CA73-6CC0BC1D47D8}"/>
              </a:ext>
            </a:extLst>
          </p:cNvPr>
          <p:cNvSpPr txBox="1"/>
          <p:nvPr/>
        </p:nvSpPr>
        <p:spPr>
          <a:xfrm>
            <a:off x="448492" y="1347019"/>
            <a:ext cx="25798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Une fois le boss ayant reçu le coup final il va se mettre a shaker avec l’environnement et perdra puis regagnera sa couleur, son </a:t>
            </a:r>
            <a:r>
              <a:rPr lang="fr-FR" dirty="0" err="1"/>
              <a:t>scale</a:t>
            </a:r>
            <a:r>
              <a:rPr lang="fr-FR" dirty="0"/>
              <a:t> augmente et baisse puis reraugmente afin de montrer que le boss essaye de résister afin de pas mourir</a:t>
            </a:r>
          </a:p>
        </p:txBody>
      </p:sp>
    </p:spTree>
    <p:extLst>
      <p:ext uri="{BB962C8B-B14F-4D97-AF65-F5344CB8AC3E}">
        <p14:creationId xmlns:p14="http://schemas.microsoft.com/office/powerpoint/2010/main" val="136398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ebbleVTI">
  <a:themeElements>
    <a:clrScheme name="Blush 3">
      <a:dk1>
        <a:sysClr val="windowText" lastClr="000000"/>
      </a:dk1>
      <a:lt1>
        <a:sysClr val="window" lastClr="FFFFFF"/>
      </a:lt1>
      <a:dk2>
        <a:srgbClr val="B15E4E"/>
      </a:dk2>
      <a:lt2>
        <a:srgbClr val="FFFFFF"/>
      </a:lt2>
      <a:accent1>
        <a:srgbClr val="C5B096"/>
      </a:accent1>
      <a:accent2>
        <a:srgbClr val="ECA855"/>
      </a:accent2>
      <a:accent3>
        <a:srgbClr val="9BBFB0"/>
      </a:accent3>
      <a:accent4>
        <a:srgbClr val="A9AEA7"/>
      </a:accent4>
      <a:accent5>
        <a:srgbClr val="6A787C"/>
      </a:accent5>
      <a:accent6>
        <a:srgbClr val="3B4345"/>
      </a:accent6>
      <a:hlink>
        <a:srgbClr val="ECA855"/>
      </a:hlink>
      <a:folHlink>
        <a:srgbClr val="6A392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248</Words>
  <Application>Microsoft Office PowerPoint</Application>
  <PresentationFormat>Grand écran</PresentationFormat>
  <Paragraphs>20</Paragraphs>
  <Slides>10</Slides>
  <Notes>0</Notes>
  <HiddenSlides>0</HiddenSlides>
  <MMClips>7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Avenir Next LT Pro Light</vt:lpstr>
      <vt:lpstr>Sitka Subheading</vt:lpstr>
      <vt:lpstr>PebbleVTI</vt:lpstr>
      <vt:lpstr>Présentation PowerPoint</vt:lpstr>
      <vt:lpstr>Shmup Dominant Design: Theme Wipe-Out</vt:lpstr>
      <vt:lpstr>Présentation PowerPoint</vt:lpstr>
      <vt:lpstr>Effect 1:</vt:lpstr>
      <vt:lpstr>Effect 2:</vt:lpstr>
      <vt:lpstr>Effect 3:</vt:lpstr>
      <vt:lpstr>Effect 4:</vt:lpstr>
      <vt:lpstr>Effect 5:</vt:lpstr>
      <vt:lpstr>Effect 6:</vt:lpstr>
      <vt:lpstr>Thanks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Etan GRIMAULT</dc:creator>
  <cp:lastModifiedBy>Etan GRIMAULT</cp:lastModifiedBy>
  <cp:revision>4</cp:revision>
  <dcterms:created xsi:type="dcterms:W3CDTF">2026-01-17T13:42:22Z</dcterms:created>
  <dcterms:modified xsi:type="dcterms:W3CDTF">2026-01-17T16:29:56Z</dcterms:modified>
</cp:coreProperties>
</file>

<file path=docProps/thumbnail.jpeg>
</file>